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5" r:id="rId2"/>
  </p:sldIdLst>
  <p:sldSz cx="18288000" cy="10287000"/>
  <p:notesSz cx="6858000" cy="9144000"/>
  <p:embeddedFontLst>
    <p:embeddedFont>
      <p:font typeface="윤고딕 Semi-Bold" panose="020B0600000101010101" charset="-127"/>
      <p:regular r:id="rId3"/>
    </p:embeddedFont>
    <p:embeddedFont>
      <p:font typeface="Calibri" panose="020F0502020204030204" pitchFamily="34" charset="0"/>
      <p:regular r:id="rId4"/>
      <p:bold r:id="rId5"/>
      <p:italic r:id="rId6"/>
      <p:boldItalic r:id="rId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000"/>
    <a:srgbClr val="FFA600"/>
    <a:srgbClr val="FF6202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14" y="1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tableStyles" Target="tableStyles.xml"/><Relationship Id="rId5" Type="http://schemas.openxmlformats.org/officeDocument/2006/relationships/font" Target="fonts/font3.fntdata"/><Relationship Id="rId10" Type="http://schemas.openxmlformats.org/officeDocument/2006/relationships/theme" Target="theme/theme1.xml"/><Relationship Id="rId4" Type="http://schemas.openxmlformats.org/officeDocument/2006/relationships/font" Target="fonts/font2.fntdata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F3507FC9-7D4B-4648-9891-FE568A0C2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3574"/>
              </p:ext>
            </p:extLst>
          </p:nvPr>
        </p:nvGraphicFramePr>
        <p:xfrm>
          <a:off x="2438400" y="2019300"/>
          <a:ext cx="12644132" cy="6781800"/>
        </p:xfrm>
        <a:graphic>
          <a:graphicData uri="http://schemas.openxmlformats.org/drawingml/2006/table">
            <a:tbl>
              <a:tblPr firstCol="1" bandRow="1">
                <a:tableStyleId>{93296810-A885-4BE3-A3E7-6D5BEEA58F35}</a:tableStyleId>
              </a:tblPr>
              <a:tblGrid>
                <a:gridCol w="1511798">
                  <a:extLst>
                    <a:ext uri="{9D8B030D-6E8A-4147-A177-3AD203B41FA5}">
                      <a16:colId xmlns:a16="http://schemas.microsoft.com/office/drawing/2014/main" val="375797074"/>
                    </a:ext>
                  </a:extLst>
                </a:gridCol>
                <a:gridCol w="11132334">
                  <a:extLst>
                    <a:ext uri="{9D8B030D-6E8A-4147-A177-3AD203B41FA5}">
                      <a16:colId xmlns:a16="http://schemas.microsoft.com/office/drawing/2014/main" val="199759579"/>
                    </a:ext>
                  </a:extLst>
                </a:gridCol>
              </a:tblGrid>
              <a:tr h="84772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pc="300" dirty="0"/>
                    </a:p>
                    <a:p>
                      <a:pPr algn="l" latinLnBrk="1"/>
                      <a:r>
                        <a:rPr lang="ko-KR" altLang="en-US" spc="300" dirty="0"/>
                        <a:t>회원가입 화면으로 이동하는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699826"/>
                  </a:ext>
                </a:extLst>
              </a:tr>
              <a:tr h="84772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pc="300" dirty="0"/>
                    </a:p>
                    <a:p>
                      <a:pPr algn="l" latinLnBrk="1"/>
                      <a:r>
                        <a:rPr lang="ko-KR" altLang="en-US" spc="300" dirty="0"/>
                        <a:t>로그인 화면으로 이동하는 버튼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60896"/>
                  </a:ext>
                </a:extLst>
              </a:tr>
              <a:tr h="84772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pc="300" dirty="0"/>
                    </a:p>
                    <a:p>
                      <a:pPr algn="l" latinLnBrk="1"/>
                      <a:r>
                        <a:rPr lang="ko-KR" altLang="en-US" spc="300" dirty="0"/>
                        <a:t>채용 정보 홈으로 이동하는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421104"/>
                  </a:ext>
                </a:extLst>
              </a:tr>
              <a:tr h="84772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pc="300" dirty="0"/>
                    </a:p>
                    <a:p>
                      <a:pPr algn="l" latinLnBrk="1"/>
                      <a:r>
                        <a:rPr lang="ko-KR" altLang="en-US" spc="300" dirty="0"/>
                        <a:t>브랜드 알바 페이지로 이동하는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57360"/>
                  </a:ext>
                </a:extLst>
              </a:tr>
              <a:tr h="84772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pc="300" dirty="0"/>
                    </a:p>
                    <a:p>
                      <a:pPr algn="l" latinLnBrk="1"/>
                      <a:r>
                        <a:rPr lang="ko-KR" altLang="en-US" spc="300" dirty="0"/>
                        <a:t>회원 서비스 페이지로 이동하는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642389"/>
                  </a:ext>
                </a:extLst>
              </a:tr>
              <a:tr h="84772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pc="300" dirty="0"/>
                    </a:p>
                    <a:p>
                      <a:pPr algn="l" latinLnBrk="1"/>
                      <a:r>
                        <a:rPr lang="ko-KR" altLang="en-US" spc="300" dirty="0"/>
                        <a:t>인재정보 홈으로 이동하는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354579"/>
                  </a:ext>
                </a:extLst>
              </a:tr>
              <a:tr h="84772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pc="300" dirty="0"/>
                    </a:p>
                    <a:p>
                      <a:pPr algn="l" latinLnBrk="1"/>
                      <a:r>
                        <a:rPr lang="ko-KR" altLang="en-US" spc="300" dirty="0" err="1"/>
                        <a:t>알바토크</a:t>
                      </a:r>
                      <a:r>
                        <a:rPr lang="ko-KR" altLang="en-US" spc="300" dirty="0"/>
                        <a:t> 페이지로 이동하는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39956"/>
                  </a:ext>
                </a:extLst>
              </a:tr>
              <a:tr h="84772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pc="300" dirty="0"/>
                    </a:p>
                    <a:p>
                      <a:pPr algn="l" latinLnBrk="1"/>
                      <a:r>
                        <a:rPr lang="ko-KR" altLang="en-US" spc="300" dirty="0"/>
                        <a:t>고객센터 페이지로 이동하는 버튼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8113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A5E0D51B-24D0-432B-B623-7DA22685D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53" y="2276399"/>
            <a:ext cx="609685" cy="2857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288E764-9A76-4DF4-9F56-D86E8E5AA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405" y="3086100"/>
            <a:ext cx="552527" cy="3905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795B0D0-EB17-42A0-A50D-649C246DE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53" y="4838657"/>
            <a:ext cx="819264" cy="3048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C1FBB6E-A6D7-4367-8B8B-2497E8F6F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322" y="5657805"/>
            <a:ext cx="762106" cy="32389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1D483D9-9F4F-4AF4-B33F-A699A37766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5973" y="4000500"/>
            <a:ext cx="647790" cy="3048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1322978-9652-4696-8909-0886FC004C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5973" y="6496005"/>
            <a:ext cx="647790" cy="3238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B688F6-BD01-4D0E-8DD4-04D1CD73EE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9400" y="7353300"/>
            <a:ext cx="676369" cy="3238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920351-83CA-4132-AD1B-4A860FC7FB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7190" y="8162878"/>
            <a:ext cx="676369" cy="333422"/>
          </a:xfrm>
          <a:prstGeom prst="rect">
            <a:avLst/>
          </a:prstGeom>
        </p:spPr>
      </p:pic>
      <p:sp>
        <p:nvSpPr>
          <p:cNvPr id="19" name="TextBox 2">
            <a:extLst>
              <a:ext uri="{FF2B5EF4-FFF2-40B4-BE49-F238E27FC236}">
                <a16:creationId xmlns:a16="http://schemas.microsoft.com/office/drawing/2014/main" id="{48B7EA40-8993-4A57-AC71-9EA7DE26BA5A}"/>
              </a:ext>
            </a:extLst>
          </p:cNvPr>
          <p:cNvSpPr txBox="1"/>
          <p:nvPr/>
        </p:nvSpPr>
        <p:spPr>
          <a:xfrm>
            <a:off x="779208" y="679301"/>
            <a:ext cx="4899754" cy="413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06. </a:t>
            </a:r>
            <a:r>
              <a:rPr lang="ko-KR" altLang="en-US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버튼 스타일</a:t>
            </a:r>
            <a:endParaRPr lang="en-US" sz="2499" dirty="0">
              <a:solidFill>
                <a:srgbClr val="FF8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2796903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39</Words>
  <Application>Microsoft Office PowerPoint</Application>
  <PresentationFormat>사용자 지정</PresentationFormat>
  <Paragraphs>17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윤고딕 Semi-Bold</vt:lpstr>
      <vt:lpstr>Arial</vt:lpstr>
      <vt:lpstr>Calibri</vt:lpstr>
      <vt:lpstr>Office Theme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보라색 포인트 프로모션 기획서 프레젠테이션</dc:title>
  <dc:creator>Administrator</dc:creator>
  <cp:lastModifiedBy>FullName</cp:lastModifiedBy>
  <cp:revision>22</cp:revision>
  <dcterms:created xsi:type="dcterms:W3CDTF">2006-08-16T00:00:00Z</dcterms:created>
  <dcterms:modified xsi:type="dcterms:W3CDTF">2025-07-04T06:19:51Z</dcterms:modified>
  <dc:identifier>DAGsFpXP43w</dc:identifier>
</cp:coreProperties>
</file>